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401" r:id="rId13"/>
    <p:sldId id="294" r:id="rId14"/>
    <p:sldId id="295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99" r:id="rId24"/>
    <p:sldId id="270" r:id="rId25"/>
    <p:sldId id="336" r:id="rId26"/>
    <p:sldId id="337" r:id="rId27"/>
    <p:sldId id="338" r:id="rId28"/>
    <p:sldId id="339" r:id="rId29"/>
    <p:sldId id="340" r:id="rId30"/>
    <p:sldId id="378" r:id="rId31"/>
    <p:sldId id="403" r:id="rId32"/>
    <p:sldId id="444" r:id="rId33"/>
    <p:sldId id="445" r:id="rId34"/>
    <p:sldId id="446" r:id="rId35"/>
    <p:sldId id="404" r:id="rId36"/>
    <p:sldId id="271" r:id="rId37"/>
    <p:sldId id="272" r:id="rId38"/>
    <p:sldId id="273" r:id="rId39"/>
    <p:sldId id="274" r:id="rId40"/>
    <p:sldId id="275" r:id="rId41"/>
    <p:sldId id="276" r:id="rId42"/>
    <p:sldId id="277" r:id="rId43"/>
    <p:sldId id="278" r:id="rId44"/>
    <p:sldId id="279" r:id="rId45"/>
    <p:sldId id="280" r:id="rId46"/>
    <p:sldId id="281" r:id="rId47"/>
    <p:sldId id="282" r:id="rId48"/>
    <p:sldId id="283" r:id="rId49"/>
    <p:sldId id="284" r:id="rId50"/>
    <p:sldId id="285" r:id="rId51"/>
    <p:sldId id="286" r:id="rId52"/>
    <p:sldId id="287" r:id="rId53"/>
    <p:sldId id="288" r:id="rId54"/>
    <p:sldId id="289" r:id="rId55"/>
    <p:sldId id="290" r:id="rId56"/>
    <p:sldId id="291" r:id="rId57"/>
    <p:sldId id="292" r:id="rId58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1" Type="http://schemas.openxmlformats.org/officeDocument/2006/relationships/tableStyles" Target="tableStyles.xml"/><Relationship Id="rId60" Type="http://schemas.openxmlformats.org/officeDocument/2006/relationships/viewProps" Target="viewProps.xml"/><Relationship Id="rId6" Type="http://schemas.openxmlformats.org/officeDocument/2006/relationships/slide" Target="slides/slide3.xml"/><Relationship Id="rId59" Type="http://schemas.openxmlformats.org/officeDocument/2006/relationships/presProps" Target="presProps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4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1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7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7.png"/><Relationship Id="rId3" Type="http://schemas.openxmlformats.org/officeDocument/2006/relationships/tags" Target="../tags/tag126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2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9.png"/><Relationship Id="rId3" Type="http://schemas.openxmlformats.org/officeDocument/2006/relationships/tags" Target="../tags/tag128.xml"/><Relationship Id="rId2" Type="http://schemas.openxmlformats.org/officeDocument/2006/relationships/image" Target="../media/image38.png"/><Relationship Id="rId1" Type="http://schemas.openxmlformats.org/officeDocument/2006/relationships/tags" Target="../tags/tag127.xml"/></Relationships>
</file>

<file path=ppt/slides/_rels/slide3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3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1" Type="http://schemas.openxmlformats.org/officeDocument/2006/relationships/tags" Target="../tags/tag129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0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1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3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sui network data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sui.io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31215" y="711200"/>
            <a:ext cx="3449320" cy="34804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353560" y="711200"/>
            <a:ext cx="3463925" cy="3471545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sei </a:t>
            </a: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community &amp; ecosystem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sei.io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73050" y="1452245"/>
            <a:ext cx="4025900" cy="187579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5170" y="1152525"/>
            <a:ext cx="4248785" cy="247523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26.xml><?xml version="1.0" encoding="utf-8"?>
<p:tagLst xmlns:p="http://schemas.openxmlformats.org/presentationml/2006/main">
  <p:tag name="KSO_WM_BEAUTIFY_FLAG" val=""/>
</p:tagLst>
</file>

<file path=ppt/tags/tag127.xml><?xml version="1.0" encoding="utf-8"?>
<p:tagLst xmlns:p="http://schemas.openxmlformats.org/presentationml/2006/main">
  <p:tag name="KSO_WM_BEAUTIFY_FLAG" val=""/>
</p:tagLst>
</file>

<file path=ppt/tags/tag128.xml><?xml version="1.0" encoding="utf-8"?>
<p:tagLst xmlns:p="http://schemas.openxmlformats.org/presentationml/2006/main">
  <p:tag name="KSO_WM_BEAUTIFY_FLAG" val=""/>
</p:tagLst>
</file>

<file path=ppt/tags/tag129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10126</Words>
  <Application>WPS 文字</Application>
  <PresentationFormat/>
  <Paragraphs>1620</Paragraphs>
  <Slides>55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55</vt:i4>
      </vt:variant>
    </vt:vector>
  </HeadingPairs>
  <TitlesOfParts>
    <vt:vector size="68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35</cp:revision>
  <dcterms:created xsi:type="dcterms:W3CDTF">2024-03-22T06:49:14Z</dcterms:created>
  <dcterms:modified xsi:type="dcterms:W3CDTF">2024-03-22T06:49:14Z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